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300" r:id="rId3"/>
    <p:sldId id="301" r:id="rId4"/>
    <p:sldId id="302" r:id="rId5"/>
    <p:sldId id="303" r:id="rId6"/>
    <p:sldId id="257" r:id="rId7"/>
    <p:sldId id="260" r:id="rId8"/>
    <p:sldId id="259" r:id="rId9"/>
    <p:sldId id="263" r:id="rId10"/>
    <p:sldId id="264" r:id="rId11"/>
    <p:sldId id="265" r:id="rId12"/>
    <p:sldId id="266" r:id="rId13"/>
    <p:sldId id="273" r:id="rId14"/>
    <p:sldId id="272" r:id="rId15"/>
    <p:sldId id="267" r:id="rId16"/>
    <p:sldId id="268" r:id="rId17"/>
    <p:sldId id="297" r:id="rId18"/>
    <p:sldId id="275" r:id="rId19"/>
    <p:sldId id="269" r:id="rId20"/>
    <p:sldId id="277" r:id="rId21"/>
    <p:sldId id="278" r:id="rId22"/>
    <p:sldId id="279" r:id="rId23"/>
    <p:sldId id="308" r:id="rId24"/>
    <p:sldId id="282" r:id="rId25"/>
    <p:sldId id="283" r:id="rId26"/>
    <p:sldId id="284" r:id="rId27"/>
    <p:sldId id="286" r:id="rId28"/>
    <p:sldId id="285" r:id="rId29"/>
    <p:sldId id="288" r:id="rId30"/>
    <p:sldId id="307" r:id="rId31"/>
    <p:sldId id="287" r:id="rId32"/>
    <p:sldId id="291" r:id="rId33"/>
    <p:sldId id="290" r:id="rId34"/>
    <p:sldId id="292" r:id="rId35"/>
    <p:sldId id="293" r:id="rId36"/>
    <p:sldId id="295" r:id="rId37"/>
    <p:sldId id="304" r:id="rId38"/>
    <p:sldId id="305" r:id="rId39"/>
    <p:sldId id="296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9D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912" autoAdjust="0"/>
    <p:restoredTop sz="84547" autoAdjust="0"/>
  </p:normalViewPr>
  <p:slideViewPr>
    <p:cSldViewPr>
      <p:cViewPr varScale="1">
        <p:scale>
          <a:sx n="62" d="100"/>
          <a:sy n="62" d="100"/>
        </p:scale>
        <p:origin x="-13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9BF105-5726-4608-88CB-D6101DDC329A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D1EAB43-24E2-4966-8944-0F8B1FB6C03C}">
      <dgm:prSet phldrT="[Текст]"/>
      <dgm:spPr/>
      <dgm:t>
        <a:bodyPr/>
        <a:lstStyle/>
        <a:p>
          <a:r>
            <a:rPr lang="ru-RU" dirty="0" smtClean="0"/>
            <a:t>Совет командиров</a:t>
          </a:r>
          <a:endParaRPr lang="ru-RU" dirty="0"/>
        </a:p>
      </dgm:t>
    </dgm:pt>
    <dgm:pt modelId="{26E6B12D-4B60-496F-9D64-D65F20899FD0}" type="parTrans" cxnId="{E5364D26-E0F7-4AF2-9163-86B86145069F}">
      <dgm:prSet/>
      <dgm:spPr/>
      <dgm:t>
        <a:bodyPr/>
        <a:lstStyle/>
        <a:p>
          <a:endParaRPr lang="ru-RU"/>
        </a:p>
      </dgm:t>
    </dgm:pt>
    <dgm:pt modelId="{11696971-7002-45CC-9B4C-8F8C067D3C60}" type="sibTrans" cxnId="{E5364D26-E0F7-4AF2-9163-86B86145069F}">
      <dgm:prSet/>
      <dgm:spPr/>
      <dgm:t>
        <a:bodyPr/>
        <a:lstStyle/>
        <a:p>
          <a:endParaRPr lang="ru-RU"/>
        </a:p>
      </dgm:t>
    </dgm:pt>
    <dgm:pt modelId="{F324240B-6822-4001-9B8D-3E6235902061}">
      <dgm:prSet phldrT="[Текст]"/>
      <dgm:spPr/>
      <dgm:t>
        <a:bodyPr/>
        <a:lstStyle/>
        <a:p>
          <a:r>
            <a:rPr lang="ru-RU" dirty="0" smtClean="0"/>
            <a:t>Командиры классов</a:t>
          </a:r>
          <a:endParaRPr lang="ru-RU" dirty="0"/>
        </a:p>
      </dgm:t>
    </dgm:pt>
    <dgm:pt modelId="{EF2C2CEB-B025-4F40-851C-E153A9EC57A9}" type="parTrans" cxnId="{1778F19E-15AA-4287-B226-AD98B28051FF}">
      <dgm:prSet/>
      <dgm:spPr/>
      <dgm:t>
        <a:bodyPr/>
        <a:lstStyle/>
        <a:p>
          <a:endParaRPr lang="ru-RU"/>
        </a:p>
      </dgm:t>
    </dgm:pt>
    <dgm:pt modelId="{4239DF41-C001-4784-AB7E-602F96D50D69}" type="sibTrans" cxnId="{1778F19E-15AA-4287-B226-AD98B28051FF}">
      <dgm:prSet/>
      <dgm:spPr/>
      <dgm:t>
        <a:bodyPr/>
        <a:lstStyle/>
        <a:p>
          <a:endParaRPr lang="ru-RU"/>
        </a:p>
      </dgm:t>
    </dgm:pt>
    <dgm:pt modelId="{41C6C1AE-A81F-4507-AE89-49DAF84A4537}">
      <dgm:prSet phldrT="[Текст]"/>
      <dgm:spPr/>
      <dgm:t>
        <a:bodyPr/>
        <a:lstStyle/>
        <a:p>
          <a:r>
            <a:rPr lang="ru-RU" dirty="0" smtClean="0"/>
            <a:t>Организаторы КТД</a:t>
          </a:r>
          <a:endParaRPr lang="ru-RU" dirty="0"/>
        </a:p>
      </dgm:t>
    </dgm:pt>
    <dgm:pt modelId="{A43DEC66-547C-40A8-AF90-5A92A1299D7D}" type="parTrans" cxnId="{7D715971-EBEA-4B08-B73B-C8169B82BD20}">
      <dgm:prSet/>
      <dgm:spPr/>
      <dgm:t>
        <a:bodyPr/>
        <a:lstStyle/>
        <a:p>
          <a:endParaRPr lang="ru-RU"/>
        </a:p>
      </dgm:t>
    </dgm:pt>
    <dgm:pt modelId="{EED6701A-ADF5-4600-B3A6-A8D3B6E1FD8B}" type="sibTrans" cxnId="{7D715971-EBEA-4B08-B73B-C8169B82BD20}">
      <dgm:prSet/>
      <dgm:spPr/>
      <dgm:t>
        <a:bodyPr/>
        <a:lstStyle/>
        <a:p>
          <a:endParaRPr lang="ru-RU"/>
        </a:p>
      </dgm:t>
    </dgm:pt>
    <dgm:pt modelId="{8688CAEF-951E-47F1-9D0E-857BE43A5004}">
      <dgm:prSet phldrT="[Текст]"/>
      <dgm:spPr/>
      <dgm:t>
        <a:bodyPr/>
        <a:lstStyle/>
        <a:p>
          <a:r>
            <a:rPr lang="ru-RU" dirty="0" smtClean="0"/>
            <a:t>Члены комитетов</a:t>
          </a:r>
          <a:endParaRPr lang="ru-RU" dirty="0"/>
        </a:p>
      </dgm:t>
    </dgm:pt>
    <dgm:pt modelId="{C8221255-5346-47F0-ADFE-AC1609DC5500}" type="parTrans" cxnId="{67C8B9C6-851B-4C71-90FC-DB0BFD704C02}">
      <dgm:prSet/>
      <dgm:spPr/>
      <dgm:t>
        <a:bodyPr/>
        <a:lstStyle/>
        <a:p>
          <a:endParaRPr lang="ru-RU"/>
        </a:p>
      </dgm:t>
    </dgm:pt>
    <dgm:pt modelId="{D42404DD-A04A-4482-8FB6-7004DA4DC84D}" type="sibTrans" cxnId="{67C8B9C6-851B-4C71-90FC-DB0BFD704C02}">
      <dgm:prSet/>
      <dgm:spPr/>
      <dgm:t>
        <a:bodyPr/>
        <a:lstStyle/>
        <a:p>
          <a:endParaRPr lang="ru-RU"/>
        </a:p>
      </dgm:t>
    </dgm:pt>
    <dgm:pt modelId="{17D0C09D-8449-4073-B03F-3805CFC8C2DB}">
      <dgm:prSet phldrT="[Текст]"/>
      <dgm:spPr/>
      <dgm:t>
        <a:bodyPr/>
        <a:lstStyle/>
        <a:p>
          <a:r>
            <a:rPr lang="ru-RU" dirty="0" smtClean="0"/>
            <a:t>Вожатые</a:t>
          </a:r>
          <a:endParaRPr lang="ru-RU" dirty="0"/>
        </a:p>
      </dgm:t>
    </dgm:pt>
    <dgm:pt modelId="{4CEE3793-960A-4EFD-BD38-2714904CA9F9}" type="parTrans" cxnId="{0C83DB7D-C4FD-4112-8595-EEA6CD20371A}">
      <dgm:prSet/>
      <dgm:spPr/>
      <dgm:t>
        <a:bodyPr/>
        <a:lstStyle/>
        <a:p>
          <a:endParaRPr lang="ru-RU"/>
        </a:p>
      </dgm:t>
    </dgm:pt>
    <dgm:pt modelId="{50C6307E-78E3-4D7C-8E67-FA190D3B11B2}" type="sibTrans" cxnId="{0C83DB7D-C4FD-4112-8595-EEA6CD20371A}">
      <dgm:prSet/>
      <dgm:spPr/>
      <dgm:t>
        <a:bodyPr/>
        <a:lstStyle/>
        <a:p>
          <a:endParaRPr lang="ru-RU"/>
        </a:p>
      </dgm:t>
    </dgm:pt>
    <dgm:pt modelId="{D1F64B8F-A5B1-4A62-9C42-3304F52D328D}" type="pres">
      <dgm:prSet presAssocID="{359BF105-5726-4608-88CB-D6101DDC329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D234B6C-5D2F-421C-8614-C457C51E0886}" type="pres">
      <dgm:prSet presAssocID="{BD1EAB43-24E2-4966-8944-0F8B1FB6C03C}" presName="centerShape" presStyleLbl="node0" presStyleIdx="0" presStyleCnt="1"/>
      <dgm:spPr/>
      <dgm:t>
        <a:bodyPr/>
        <a:lstStyle/>
        <a:p>
          <a:endParaRPr lang="ru-RU"/>
        </a:p>
      </dgm:t>
    </dgm:pt>
    <dgm:pt modelId="{13B2F2A7-52D2-4D00-B126-01AD23F750FC}" type="pres">
      <dgm:prSet presAssocID="{EF2C2CEB-B025-4F40-851C-E153A9EC57A9}" presName="Name9" presStyleLbl="parChTrans1D2" presStyleIdx="0" presStyleCnt="4"/>
      <dgm:spPr/>
      <dgm:t>
        <a:bodyPr/>
        <a:lstStyle/>
        <a:p>
          <a:endParaRPr lang="ru-RU"/>
        </a:p>
      </dgm:t>
    </dgm:pt>
    <dgm:pt modelId="{B1C5893E-B29E-4563-8683-B09CB82904F3}" type="pres">
      <dgm:prSet presAssocID="{EF2C2CEB-B025-4F40-851C-E153A9EC57A9}" presName="connTx" presStyleLbl="parChTrans1D2" presStyleIdx="0" presStyleCnt="4"/>
      <dgm:spPr/>
      <dgm:t>
        <a:bodyPr/>
        <a:lstStyle/>
        <a:p>
          <a:endParaRPr lang="ru-RU"/>
        </a:p>
      </dgm:t>
    </dgm:pt>
    <dgm:pt modelId="{1DD78423-0FC5-494B-BF58-C00DC895FB11}" type="pres">
      <dgm:prSet presAssocID="{F324240B-6822-4001-9B8D-3E623590206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EF7F6D-975A-4F42-999D-B97D64128574}" type="pres">
      <dgm:prSet presAssocID="{A43DEC66-547C-40A8-AF90-5A92A1299D7D}" presName="Name9" presStyleLbl="parChTrans1D2" presStyleIdx="1" presStyleCnt="4"/>
      <dgm:spPr/>
      <dgm:t>
        <a:bodyPr/>
        <a:lstStyle/>
        <a:p>
          <a:endParaRPr lang="ru-RU"/>
        </a:p>
      </dgm:t>
    </dgm:pt>
    <dgm:pt modelId="{179F17C9-515C-441E-BEF9-C6655587B7FA}" type="pres">
      <dgm:prSet presAssocID="{A43DEC66-547C-40A8-AF90-5A92A1299D7D}" presName="connTx" presStyleLbl="parChTrans1D2" presStyleIdx="1" presStyleCnt="4"/>
      <dgm:spPr/>
      <dgm:t>
        <a:bodyPr/>
        <a:lstStyle/>
        <a:p>
          <a:endParaRPr lang="ru-RU"/>
        </a:p>
      </dgm:t>
    </dgm:pt>
    <dgm:pt modelId="{435B1F4E-D36F-4A7A-A8AC-03F668519C15}" type="pres">
      <dgm:prSet presAssocID="{41C6C1AE-A81F-4507-AE89-49DAF84A4537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BCC9EA-F153-4B12-8C8D-6FFB3BFE1F1F}" type="pres">
      <dgm:prSet presAssocID="{C8221255-5346-47F0-ADFE-AC1609DC5500}" presName="Name9" presStyleLbl="parChTrans1D2" presStyleIdx="2" presStyleCnt="4"/>
      <dgm:spPr/>
      <dgm:t>
        <a:bodyPr/>
        <a:lstStyle/>
        <a:p>
          <a:endParaRPr lang="ru-RU"/>
        </a:p>
      </dgm:t>
    </dgm:pt>
    <dgm:pt modelId="{832E6C01-805B-416B-B52C-79075F4E8A7B}" type="pres">
      <dgm:prSet presAssocID="{C8221255-5346-47F0-ADFE-AC1609DC5500}" presName="connTx" presStyleLbl="parChTrans1D2" presStyleIdx="2" presStyleCnt="4"/>
      <dgm:spPr/>
      <dgm:t>
        <a:bodyPr/>
        <a:lstStyle/>
        <a:p>
          <a:endParaRPr lang="ru-RU"/>
        </a:p>
      </dgm:t>
    </dgm:pt>
    <dgm:pt modelId="{8B31869B-5918-43D4-AF2C-EDFDBCA3BA92}" type="pres">
      <dgm:prSet presAssocID="{8688CAEF-951E-47F1-9D0E-857BE43A5004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FDB795-A3E3-40BE-8663-80CC5B7CBCD6}" type="pres">
      <dgm:prSet presAssocID="{4CEE3793-960A-4EFD-BD38-2714904CA9F9}" presName="Name9" presStyleLbl="parChTrans1D2" presStyleIdx="3" presStyleCnt="4"/>
      <dgm:spPr/>
      <dgm:t>
        <a:bodyPr/>
        <a:lstStyle/>
        <a:p>
          <a:endParaRPr lang="ru-RU"/>
        </a:p>
      </dgm:t>
    </dgm:pt>
    <dgm:pt modelId="{F18E6DEA-1C4E-4676-A214-F52784B87935}" type="pres">
      <dgm:prSet presAssocID="{4CEE3793-960A-4EFD-BD38-2714904CA9F9}" presName="connTx" presStyleLbl="parChTrans1D2" presStyleIdx="3" presStyleCnt="4"/>
      <dgm:spPr/>
      <dgm:t>
        <a:bodyPr/>
        <a:lstStyle/>
        <a:p>
          <a:endParaRPr lang="ru-RU"/>
        </a:p>
      </dgm:t>
    </dgm:pt>
    <dgm:pt modelId="{F6E6F5AA-D7AE-4DAC-8D9F-D967E210C742}" type="pres">
      <dgm:prSet presAssocID="{17D0C09D-8449-4073-B03F-3805CFC8C2D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5041DEF-4D17-479B-B8CC-33ACE8CBD06C}" type="presOf" srcId="{BD1EAB43-24E2-4966-8944-0F8B1FB6C03C}" destId="{CD234B6C-5D2F-421C-8614-C457C51E0886}" srcOrd="0" destOrd="0" presId="urn:microsoft.com/office/officeart/2005/8/layout/radial1"/>
    <dgm:cxn modelId="{24687AF8-AE09-4741-8A9D-A050C1E6DE6A}" type="presOf" srcId="{EF2C2CEB-B025-4F40-851C-E153A9EC57A9}" destId="{13B2F2A7-52D2-4D00-B126-01AD23F750FC}" srcOrd="0" destOrd="0" presId="urn:microsoft.com/office/officeart/2005/8/layout/radial1"/>
    <dgm:cxn modelId="{CD1B2AF3-1C1B-471A-9DA3-2F27CF60FBF0}" type="presOf" srcId="{C8221255-5346-47F0-ADFE-AC1609DC5500}" destId="{C9BCC9EA-F153-4B12-8C8D-6FFB3BFE1F1F}" srcOrd="0" destOrd="0" presId="urn:microsoft.com/office/officeart/2005/8/layout/radial1"/>
    <dgm:cxn modelId="{FCD3C0B9-1C21-4377-B7BD-BE0B3D966893}" type="presOf" srcId="{359BF105-5726-4608-88CB-D6101DDC329A}" destId="{D1F64B8F-A5B1-4A62-9C42-3304F52D328D}" srcOrd="0" destOrd="0" presId="urn:microsoft.com/office/officeart/2005/8/layout/radial1"/>
    <dgm:cxn modelId="{D43842EF-2EBC-41B6-9C9F-B32F3EF02D14}" type="presOf" srcId="{A43DEC66-547C-40A8-AF90-5A92A1299D7D}" destId="{179F17C9-515C-441E-BEF9-C6655587B7FA}" srcOrd="1" destOrd="0" presId="urn:microsoft.com/office/officeart/2005/8/layout/radial1"/>
    <dgm:cxn modelId="{D5BC97BF-0F4A-4B86-B788-820B0EEBAD74}" type="presOf" srcId="{EF2C2CEB-B025-4F40-851C-E153A9EC57A9}" destId="{B1C5893E-B29E-4563-8683-B09CB82904F3}" srcOrd="1" destOrd="0" presId="urn:microsoft.com/office/officeart/2005/8/layout/radial1"/>
    <dgm:cxn modelId="{B930102C-E33B-4F3C-BB1B-2091BC75B124}" type="presOf" srcId="{17D0C09D-8449-4073-B03F-3805CFC8C2DB}" destId="{F6E6F5AA-D7AE-4DAC-8D9F-D967E210C742}" srcOrd="0" destOrd="0" presId="urn:microsoft.com/office/officeart/2005/8/layout/radial1"/>
    <dgm:cxn modelId="{1778F19E-15AA-4287-B226-AD98B28051FF}" srcId="{BD1EAB43-24E2-4966-8944-0F8B1FB6C03C}" destId="{F324240B-6822-4001-9B8D-3E6235902061}" srcOrd="0" destOrd="0" parTransId="{EF2C2CEB-B025-4F40-851C-E153A9EC57A9}" sibTransId="{4239DF41-C001-4784-AB7E-602F96D50D69}"/>
    <dgm:cxn modelId="{46320AE0-143B-4945-B432-461931F9AB63}" type="presOf" srcId="{4CEE3793-960A-4EFD-BD38-2714904CA9F9}" destId="{56FDB795-A3E3-40BE-8663-80CC5B7CBCD6}" srcOrd="0" destOrd="0" presId="urn:microsoft.com/office/officeart/2005/8/layout/radial1"/>
    <dgm:cxn modelId="{67C8B9C6-851B-4C71-90FC-DB0BFD704C02}" srcId="{BD1EAB43-24E2-4966-8944-0F8B1FB6C03C}" destId="{8688CAEF-951E-47F1-9D0E-857BE43A5004}" srcOrd="2" destOrd="0" parTransId="{C8221255-5346-47F0-ADFE-AC1609DC5500}" sibTransId="{D42404DD-A04A-4482-8FB6-7004DA4DC84D}"/>
    <dgm:cxn modelId="{CEC1CBE5-904A-4C29-843C-84676CB59741}" type="presOf" srcId="{F324240B-6822-4001-9B8D-3E6235902061}" destId="{1DD78423-0FC5-494B-BF58-C00DC895FB11}" srcOrd="0" destOrd="0" presId="urn:microsoft.com/office/officeart/2005/8/layout/radial1"/>
    <dgm:cxn modelId="{467E01D6-02D3-407C-BCC5-949FA3DA6463}" type="presOf" srcId="{C8221255-5346-47F0-ADFE-AC1609DC5500}" destId="{832E6C01-805B-416B-B52C-79075F4E8A7B}" srcOrd="1" destOrd="0" presId="urn:microsoft.com/office/officeart/2005/8/layout/radial1"/>
    <dgm:cxn modelId="{0C83DB7D-C4FD-4112-8595-EEA6CD20371A}" srcId="{BD1EAB43-24E2-4966-8944-0F8B1FB6C03C}" destId="{17D0C09D-8449-4073-B03F-3805CFC8C2DB}" srcOrd="3" destOrd="0" parTransId="{4CEE3793-960A-4EFD-BD38-2714904CA9F9}" sibTransId="{50C6307E-78E3-4D7C-8E67-FA190D3B11B2}"/>
    <dgm:cxn modelId="{C249E2C2-0D1C-48EE-8D0D-D35AB25670F6}" type="presOf" srcId="{A43DEC66-547C-40A8-AF90-5A92A1299D7D}" destId="{16EF7F6D-975A-4F42-999D-B97D64128574}" srcOrd="0" destOrd="0" presId="urn:microsoft.com/office/officeart/2005/8/layout/radial1"/>
    <dgm:cxn modelId="{E5364D26-E0F7-4AF2-9163-86B86145069F}" srcId="{359BF105-5726-4608-88CB-D6101DDC329A}" destId="{BD1EAB43-24E2-4966-8944-0F8B1FB6C03C}" srcOrd="0" destOrd="0" parTransId="{26E6B12D-4B60-496F-9D64-D65F20899FD0}" sibTransId="{11696971-7002-45CC-9B4C-8F8C067D3C60}"/>
    <dgm:cxn modelId="{7D715971-EBEA-4B08-B73B-C8169B82BD20}" srcId="{BD1EAB43-24E2-4966-8944-0F8B1FB6C03C}" destId="{41C6C1AE-A81F-4507-AE89-49DAF84A4537}" srcOrd="1" destOrd="0" parTransId="{A43DEC66-547C-40A8-AF90-5A92A1299D7D}" sibTransId="{EED6701A-ADF5-4600-B3A6-A8D3B6E1FD8B}"/>
    <dgm:cxn modelId="{D270EA38-A556-4455-A9D4-3184E05D2E93}" type="presOf" srcId="{4CEE3793-960A-4EFD-BD38-2714904CA9F9}" destId="{F18E6DEA-1C4E-4676-A214-F52784B87935}" srcOrd="1" destOrd="0" presId="urn:microsoft.com/office/officeart/2005/8/layout/radial1"/>
    <dgm:cxn modelId="{C8D2454A-4FCD-4DA8-8D8A-18E0B24616AD}" type="presOf" srcId="{41C6C1AE-A81F-4507-AE89-49DAF84A4537}" destId="{435B1F4E-D36F-4A7A-A8AC-03F668519C15}" srcOrd="0" destOrd="0" presId="urn:microsoft.com/office/officeart/2005/8/layout/radial1"/>
    <dgm:cxn modelId="{26A7AF47-8EB3-45BF-826C-BB3D37850592}" type="presOf" srcId="{8688CAEF-951E-47F1-9D0E-857BE43A5004}" destId="{8B31869B-5918-43D4-AF2C-EDFDBCA3BA92}" srcOrd="0" destOrd="0" presId="urn:microsoft.com/office/officeart/2005/8/layout/radial1"/>
    <dgm:cxn modelId="{7D259DD0-2869-42F5-A5B7-DFBD6E1AFB59}" type="presParOf" srcId="{D1F64B8F-A5B1-4A62-9C42-3304F52D328D}" destId="{CD234B6C-5D2F-421C-8614-C457C51E0886}" srcOrd="0" destOrd="0" presId="urn:microsoft.com/office/officeart/2005/8/layout/radial1"/>
    <dgm:cxn modelId="{C589C481-6BA8-4174-BC32-4644EF2EC9F9}" type="presParOf" srcId="{D1F64B8F-A5B1-4A62-9C42-3304F52D328D}" destId="{13B2F2A7-52D2-4D00-B126-01AD23F750FC}" srcOrd="1" destOrd="0" presId="urn:microsoft.com/office/officeart/2005/8/layout/radial1"/>
    <dgm:cxn modelId="{DFE4B3A1-8A36-403A-AC47-4935A95D1380}" type="presParOf" srcId="{13B2F2A7-52D2-4D00-B126-01AD23F750FC}" destId="{B1C5893E-B29E-4563-8683-B09CB82904F3}" srcOrd="0" destOrd="0" presId="urn:microsoft.com/office/officeart/2005/8/layout/radial1"/>
    <dgm:cxn modelId="{46B86C30-AFD7-4412-B8A6-C2417358AB4C}" type="presParOf" srcId="{D1F64B8F-A5B1-4A62-9C42-3304F52D328D}" destId="{1DD78423-0FC5-494B-BF58-C00DC895FB11}" srcOrd="2" destOrd="0" presId="urn:microsoft.com/office/officeart/2005/8/layout/radial1"/>
    <dgm:cxn modelId="{F3A1161E-FC6E-4D68-8DFC-4013A4612C86}" type="presParOf" srcId="{D1F64B8F-A5B1-4A62-9C42-3304F52D328D}" destId="{16EF7F6D-975A-4F42-999D-B97D64128574}" srcOrd="3" destOrd="0" presId="urn:microsoft.com/office/officeart/2005/8/layout/radial1"/>
    <dgm:cxn modelId="{1A3C438C-D75C-4796-BE20-8BA3DA04E804}" type="presParOf" srcId="{16EF7F6D-975A-4F42-999D-B97D64128574}" destId="{179F17C9-515C-441E-BEF9-C6655587B7FA}" srcOrd="0" destOrd="0" presId="urn:microsoft.com/office/officeart/2005/8/layout/radial1"/>
    <dgm:cxn modelId="{7FA10887-C8D5-43C2-BAC7-D6E402E3BC45}" type="presParOf" srcId="{D1F64B8F-A5B1-4A62-9C42-3304F52D328D}" destId="{435B1F4E-D36F-4A7A-A8AC-03F668519C15}" srcOrd="4" destOrd="0" presId="urn:microsoft.com/office/officeart/2005/8/layout/radial1"/>
    <dgm:cxn modelId="{624E0697-915D-45EE-A8CC-134FA06ADCFC}" type="presParOf" srcId="{D1F64B8F-A5B1-4A62-9C42-3304F52D328D}" destId="{C9BCC9EA-F153-4B12-8C8D-6FFB3BFE1F1F}" srcOrd="5" destOrd="0" presId="urn:microsoft.com/office/officeart/2005/8/layout/radial1"/>
    <dgm:cxn modelId="{CB4CD1F9-AFC7-451B-896D-E7BF7975CCDD}" type="presParOf" srcId="{C9BCC9EA-F153-4B12-8C8D-6FFB3BFE1F1F}" destId="{832E6C01-805B-416B-B52C-79075F4E8A7B}" srcOrd="0" destOrd="0" presId="urn:microsoft.com/office/officeart/2005/8/layout/radial1"/>
    <dgm:cxn modelId="{2B0A07EE-AC67-49CF-B1F6-45275C3101FA}" type="presParOf" srcId="{D1F64B8F-A5B1-4A62-9C42-3304F52D328D}" destId="{8B31869B-5918-43D4-AF2C-EDFDBCA3BA92}" srcOrd="6" destOrd="0" presId="urn:microsoft.com/office/officeart/2005/8/layout/radial1"/>
    <dgm:cxn modelId="{10D6D90E-EB83-44B3-9826-1863A3DCE6FD}" type="presParOf" srcId="{D1F64B8F-A5B1-4A62-9C42-3304F52D328D}" destId="{56FDB795-A3E3-40BE-8663-80CC5B7CBCD6}" srcOrd="7" destOrd="0" presId="urn:microsoft.com/office/officeart/2005/8/layout/radial1"/>
    <dgm:cxn modelId="{E7D6AE42-D563-4E3B-B0E7-E305D7A55FC7}" type="presParOf" srcId="{56FDB795-A3E3-40BE-8663-80CC5B7CBCD6}" destId="{F18E6DEA-1C4E-4676-A214-F52784B87935}" srcOrd="0" destOrd="0" presId="urn:microsoft.com/office/officeart/2005/8/layout/radial1"/>
    <dgm:cxn modelId="{BA748458-3712-45A7-A2AD-524CA8F925CB}" type="presParOf" srcId="{D1F64B8F-A5B1-4A62-9C42-3304F52D328D}" destId="{F6E6F5AA-D7AE-4DAC-8D9F-D967E210C742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234B6C-5D2F-421C-8614-C457C51E0886}">
      <dsp:nvSpPr>
        <dsp:cNvPr id="0" name=""/>
        <dsp:cNvSpPr/>
      </dsp:nvSpPr>
      <dsp:spPr>
        <a:xfrm>
          <a:off x="3486931" y="1635112"/>
          <a:ext cx="1255737" cy="12557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Совет командиров</a:t>
          </a:r>
          <a:endParaRPr lang="ru-RU" sz="1200" kern="1200" dirty="0"/>
        </a:p>
      </dsp:txBody>
      <dsp:txXfrm>
        <a:off x="3670829" y="1819010"/>
        <a:ext cx="887941" cy="887941"/>
      </dsp:txXfrm>
    </dsp:sp>
    <dsp:sp modelId="{13B2F2A7-52D2-4D00-B126-01AD23F750FC}">
      <dsp:nvSpPr>
        <dsp:cNvPr id="0" name=""/>
        <dsp:cNvSpPr/>
      </dsp:nvSpPr>
      <dsp:spPr>
        <a:xfrm rot="16200000">
          <a:off x="3926349" y="1432929"/>
          <a:ext cx="376900" cy="27465"/>
        </a:xfrm>
        <a:custGeom>
          <a:avLst/>
          <a:gdLst/>
          <a:ahLst/>
          <a:cxnLst/>
          <a:rect l="0" t="0" r="0" b="0"/>
          <a:pathLst>
            <a:path>
              <a:moveTo>
                <a:pt x="0" y="13732"/>
              </a:moveTo>
              <a:lnTo>
                <a:pt x="376900" y="1373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105377" y="1437239"/>
        <a:ext cx="18845" cy="18845"/>
      </dsp:txXfrm>
    </dsp:sp>
    <dsp:sp modelId="{1DD78423-0FC5-494B-BF58-C00DC895FB11}">
      <dsp:nvSpPr>
        <dsp:cNvPr id="0" name=""/>
        <dsp:cNvSpPr/>
      </dsp:nvSpPr>
      <dsp:spPr>
        <a:xfrm>
          <a:off x="3486931" y="2474"/>
          <a:ext cx="1255737" cy="12557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Командиры классов</a:t>
          </a:r>
          <a:endParaRPr lang="ru-RU" sz="1100" kern="1200" dirty="0"/>
        </a:p>
      </dsp:txBody>
      <dsp:txXfrm>
        <a:off x="3670829" y="186372"/>
        <a:ext cx="887941" cy="887941"/>
      </dsp:txXfrm>
    </dsp:sp>
    <dsp:sp modelId="{16EF7F6D-975A-4F42-999D-B97D64128574}">
      <dsp:nvSpPr>
        <dsp:cNvPr id="0" name=""/>
        <dsp:cNvSpPr/>
      </dsp:nvSpPr>
      <dsp:spPr>
        <a:xfrm>
          <a:off x="4742668" y="2249248"/>
          <a:ext cx="376900" cy="27465"/>
        </a:xfrm>
        <a:custGeom>
          <a:avLst/>
          <a:gdLst/>
          <a:ahLst/>
          <a:cxnLst/>
          <a:rect l="0" t="0" r="0" b="0"/>
          <a:pathLst>
            <a:path>
              <a:moveTo>
                <a:pt x="0" y="13732"/>
              </a:moveTo>
              <a:lnTo>
                <a:pt x="376900" y="1373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921696" y="2253558"/>
        <a:ext cx="18845" cy="18845"/>
      </dsp:txXfrm>
    </dsp:sp>
    <dsp:sp modelId="{435B1F4E-D36F-4A7A-A8AC-03F668519C15}">
      <dsp:nvSpPr>
        <dsp:cNvPr id="0" name=""/>
        <dsp:cNvSpPr/>
      </dsp:nvSpPr>
      <dsp:spPr>
        <a:xfrm>
          <a:off x="5119569" y="1635112"/>
          <a:ext cx="1255737" cy="12557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Организаторы КТД</a:t>
          </a:r>
          <a:endParaRPr lang="ru-RU" sz="1100" kern="1200" dirty="0"/>
        </a:p>
      </dsp:txBody>
      <dsp:txXfrm>
        <a:off x="5303467" y="1819010"/>
        <a:ext cx="887941" cy="887941"/>
      </dsp:txXfrm>
    </dsp:sp>
    <dsp:sp modelId="{C9BCC9EA-F153-4B12-8C8D-6FFB3BFE1F1F}">
      <dsp:nvSpPr>
        <dsp:cNvPr id="0" name=""/>
        <dsp:cNvSpPr/>
      </dsp:nvSpPr>
      <dsp:spPr>
        <a:xfrm rot="5400000">
          <a:off x="3926349" y="3065567"/>
          <a:ext cx="376900" cy="27465"/>
        </a:xfrm>
        <a:custGeom>
          <a:avLst/>
          <a:gdLst/>
          <a:ahLst/>
          <a:cxnLst/>
          <a:rect l="0" t="0" r="0" b="0"/>
          <a:pathLst>
            <a:path>
              <a:moveTo>
                <a:pt x="0" y="13732"/>
              </a:moveTo>
              <a:lnTo>
                <a:pt x="376900" y="1373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105377" y="3069878"/>
        <a:ext cx="18845" cy="18845"/>
      </dsp:txXfrm>
    </dsp:sp>
    <dsp:sp modelId="{8B31869B-5918-43D4-AF2C-EDFDBCA3BA92}">
      <dsp:nvSpPr>
        <dsp:cNvPr id="0" name=""/>
        <dsp:cNvSpPr/>
      </dsp:nvSpPr>
      <dsp:spPr>
        <a:xfrm>
          <a:off x="3486931" y="3267751"/>
          <a:ext cx="1255737" cy="12557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Члены комитетов</a:t>
          </a:r>
          <a:endParaRPr lang="ru-RU" sz="1100" kern="1200" dirty="0"/>
        </a:p>
      </dsp:txBody>
      <dsp:txXfrm>
        <a:off x="3670829" y="3451649"/>
        <a:ext cx="887941" cy="887941"/>
      </dsp:txXfrm>
    </dsp:sp>
    <dsp:sp modelId="{56FDB795-A3E3-40BE-8663-80CC5B7CBCD6}">
      <dsp:nvSpPr>
        <dsp:cNvPr id="0" name=""/>
        <dsp:cNvSpPr/>
      </dsp:nvSpPr>
      <dsp:spPr>
        <a:xfrm rot="10800000">
          <a:off x="3110030" y="2249248"/>
          <a:ext cx="376900" cy="27465"/>
        </a:xfrm>
        <a:custGeom>
          <a:avLst/>
          <a:gdLst/>
          <a:ahLst/>
          <a:cxnLst/>
          <a:rect l="0" t="0" r="0" b="0"/>
          <a:pathLst>
            <a:path>
              <a:moveTo>
                <a:pt x="0" y="13732"/>
              </a:moveTo>
              <a:lnTo>
                <a:pt x="376900" y="1373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289058" y="2253558"/>
        <a:ext cx="18845" cy="18845"/>
      </dsp:txXfrm>
    </dsp:sp>
    <dsp:sp modelId="{F6E6F5AA-D7AE-4DAC-8D9F-D967E210C742}">
      <dsp:nvSpPr>
        <dsp:cNvPr id="0" name=""/>
        <dsp:cNvSpPr/>
      </dsp:nvSpPr>
      <dsp:spPr>
        <a:xfrm>
          <a:off x="1854293" y="1635112"/>
          <a:ext cx="1255737" cy="12557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Вожатые</a:t>
          </a:r>
          <a:endParaRPr lang="ru-RU" sz="1100" kern="1200" dirty="0"/>
        </a:p>
      </dsp:txBody>
      <dsp:txXfrm>
        <a:off x="2038191" y="1819010"/>
        <a:ext cx="887941" cy="8879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6D03E-D97F-4D3C-AD31-81B6FC302B91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3633-AA53-4685-A1C1-B5CB9C7D1E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159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6D03E-D97F-4D3C-AD31-81B6FC302B91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3633-AA53-4685-A1C1-B5CB9C7D1E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235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6D03E-D97F-4D3C-AD31-81B6FC302B91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3633-AA53-4685-A1C1-B5CB9C7D1E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9848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6D03E-D97F-4D3C-AD31-81B6FC302B91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3633-AA53-4685-A1C1-B5CB9C7D1E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239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6D03E-D97F-4D3C-AD31-81B6FC302B91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3633-AA53-4685-A1C1-B5CB9C7D1E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402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6D03E-D97F-4D3C-AD31-81B6FC302B91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3633-AA53-4685-A1C1-B5CB9C7D1E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124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6D03E-D97F-4D3C-AD31-81B6FC302B91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3633-AA53-4685-A1C1-B5CB9C7D1E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560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6D03E-D97F-4D3C-AD31-81B6FC302B91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3633-AA53-4685-A1C1-B5CB9C7D1E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386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6D03E-D97F-4D3C-AD31-81B6FC302B91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3633-AA53-4685-A1C1-B5CB9C7D1E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792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6D03E-D97F-4D3C-AD31-81B6FC302B91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3633-AA53-4685-A1C1-B5CB9C7D1E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56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6D03E-D97F-4D3C-AD31-81B6FC302B91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3633-AA53-4685-A1C1-B5CB9C7D1E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715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9D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46D03E-D97F-4D3C-AD31-81B6FC302B91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A13633-AA53-4685-A1C1-B5CB9C7D1E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792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7772400" cy="1728191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4000" dirty="0" err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Левашевская</a:t>
            </a:r>
            <a:r>
              <a:rPr lang="ru-RU" sz="40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ООШ»</a:t>
            </a:r>
            <a:endParaRPr lang="ru-RU" sz="40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68960"/>
            <a:ext cx="6400800" cy="2569840"/>
          </a:xfrm>
        </p:spPr>
        <p:txBody>
          <a:bodyPr>
            <a:normAutofit fontScale="92500"/>
          </a:bodyPr>
          <a:lstStyle/>
          <a:p>
            <a:r>
              <a:rPr lang="ru-RU" sz="5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Детская общественная организация «Содружество»</a:t>
            </a:r>
            <a:endParaRPr lang="ru-RU" sz="5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65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Руководство ДОО «Содружество»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Педагог-организатор</a:t>
            </a:r>
          </a:p>
          <a:p>
            <a:r>
              <a:rPr lang="ru-RU" dirty="0" smtClean="0"/>
              <a:t>Курмышева Л.Н.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Лидер ДОО «Содружество»</a:t>
            </a:r>
          </a:p>
          <a:p>
            <a:r>
              <a:rPr lang="ru-RU" dirty="0" err="1" smtClean="0"/>
              <a:t>Ракова</a:t>
            </a:r>
            <a:r>
              <a:rPr lang="ru-RU" dirty="0" smtClean="0"/>
              <a:t> Диана</a:t>
            </a:r>
            <a:endParaRPr lang="ru-RU" dirty="0"/>
          </a:p>
        </p:txBody>
      </p:sp>
      <p:pic>
        <p:nvPicPr>
          <p:cNvPr id="7" name="Объект 6" descr="C:\Users\Любовь\Desktop\с телефона фото\IMG-20171217-WA0023.jpg"/>
          <p:cNvPicPr>
            <a:picLocks noGrp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19" t="20416" r="30559" b="48419"/>
          <a:stretch/>
        </p:blipFill>
        <p:spPr bwMode="auto">
          <a:xfrm>
            <a:off x="611560" y="2204864"/>
            <a:ext cx="2412012" cy="37996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Объект 7" descr="C:\Users\Любовь\Desktop\НОВОСТИ 2018-2019\IMG-20181108-WA0002.jpg"/>
          <p:cNvPicPr>
            <a:picLocks noGrp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01" t="24349" r="11332" b="12694"/>
          <a:stretch/>
        </p:blipFill>
        <p:spPr bwMode="auto">
          <a:xfrm>
            <a:off x="5076056" y="2204864"/>
            <a:ext cx="2592289" cy="38164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0114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Символика ДОО «Содружество»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n-ea"/>
                <a:cs typeface="+mn-cs"/>
              </a:rPr>
              <a:t>Девиз: «Твори, выдумывай, пробуй»</a:t>
            </a:r>
            <a:br>
              <a:rPr lang="ru-RU" sz="20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n-ea"/>
                <a:cs typeface="+mn-cs"/>
              </a:rPr>
            </a:br>
            <a:r>
              <a:rPr lang="ru-RU" sz="20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n-ea"/>
                <a:cs typeface="+mn-cs"/>
              </a:rPr>
              <a:t>Лозунг: «Каждый день делай добрые дела»</a:t>
            </a:r>
            <a:br>
              <a:rPr lang="ru-RU" sz="20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n-ea"/>
                <a:cs typeface="+mn-cs"/>
              </a:rPr>
            </a:b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     Эмблема 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          Талисман </a:t>
            </a:r>
            <a:endParaRPr lang="ru-RU" dirty="0"/>
          </a:p>
        </p:txBody>
      </p:sp>
      <p:pic>
        <p:nvPicPr>
          <p:cNvPr id="7" name="Picture 2" descr="C:\Users\Любовь\Desktop\DSCF3122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45" t="3084" r="15352"/>
          <a:stretch/>
        </p:blipFill>
        <p:spPr bwMode="auto">
          <a:xfrm>
            <a:off x="528010" y="2492895"/>
            <a:ext cx="3179894" cy="308111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Объект 7" descr="C:\Users\Любовь\Desktop\3477270.png"/>
          <p:cNvPicPr>
            <a:picLocks noGrp="1"/>
          </p:cNvPicPr>
          <p:nvPr>
            <p:ph sz="quarter" idx="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0" r="2841" b="7233"/>
          <a:stretch/>
        </p:blipFill>
        <p:spPr bwMode="auto">
          <a:xfrm>
            <a:off x="4860032" y="2348880"/>
            <a:ext cx="2592288" cy="38610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7976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Символика ДОО «Содружество»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             Флаг 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                        Герб                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Объект 6" descr="P:\ДОО\DSCF3147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 l="3479" t="9067" r="-82"/>
          <a:stretch>
            <a:fillRect/>
          </a:stretch>
        </p:blipFill>
        <p:spPr bwMode="auto">
          <a:xfrm>
            <a:off x="457200" y="2724374"/>
            <a:ext cx="4040188" cy="2852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Любовь\Desktop\ДОО\SAM_78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0093" y="2276872"/>
            <a:ext cx="2931790" cy="3909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513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Гимн ДОО «Содружество»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Мы умеем здороваться с солнцем,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Слышать ветра серебряный смех.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нашей песне о дружбе поётся,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безоблачном счастье для всех.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П/в. Лучистое солнце не делится на части,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вечную землю нельзя разделить,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 если ты счастлив, то искорку счастья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 можешь, ты должен друзьям подарить.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2.Наша дружба чиста беззаветно,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верны ей на век всей душой.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 будет родная планета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Вечно юной, всегда молодой.   П/в тот же.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3.Значит чаще встречаться нам надо,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руку друг другу пожать.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нашу прекрасную дружбу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Миллионам друзей передать. П/в тот же.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05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ДОО «Содружество»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indent="0">
              <a:spcAft>
                <a:spcPts val="0"/>
              </a:spcAft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 Цель объединения:</a:t>
            </a:r>
            <a:endParaRPr lang="ru-RU" sz="2400" dirty="0">
              <a:solidFill>
                <a:schemeClr val="accent2">
                  <a:lumMod val="50000"/>
                </a:schemeClr>
              </a:solidFill>
              <a:ea typeface="Calibri"/>
              <a:cs typeface="Times New Roman"/>
            </a:endParaRPr>
          </a:p>
          <a:p>
            <a:pPr indent="36195">
              <a:spcAft>
                <a:spcPts val="0"/>
              </a:spcAft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-объединение детей разного возраста с целью формирования разносторонней личности и реализации творческих интересов и способностей  учащихся;</a:t>
            </a:r>
            <a:endParaRPr lang="ru-RU" sz="2400" dirty="0">
              <a:solidFill>
                <a:schemeClr val="accent2">
                  <a:lumMod val="50000"/>
                </a:schemeClr>
              </a:solidFill>
              <a:ea typeface="Calibri"/>
              <a:cs typeface="Times New Roman"/>
            </a:endParaRPr>
          </a:p>
          <a:p>
            <a:pPr indent="36195">
              <a:spcAft>
                <a:spcPts val="0"/>
              </a:spcAft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-раскрытие способностей и творческих возможностей каждой личности, пробуждение интереса к окружающей жизни, овладение приёмами саморазвития и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саморегуляции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, которое предполагает самопознание,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самостановление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 и самообразование;</a:t>
            </a:r>
            <a:endParaRPr lang="ru-RU" sz="2400" dirty="0">
              <a:solidFill>
                <a:schemeClr val="accent2">
                  <a:lumMod val="50000"/>
                </a:schemeClr>
              </a:solidFill>
              <a:ea typeface="Calibri"/>
              <a:cs typeface="Times New Roman"/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/>
                <a:ea typeface="Calibri"/>
              </a:rPr>
              <a:t>-формирование лидерских качеств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indent="36195">
              <a:spcAft>
                <a:spcPts val="0"/>
              </a:spcAft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Задачи объединения.</a:t>
            </a:r>
            <a:endParaRPr lang="ru-RU" sz="2400" dirty="0">
              <a:solidFill>
                <a:schemeClr val="accent2">
                  <a:lumMod val="50000"/>
                </a:schemeClr>
              </a:solidFill>
              <a:ea typeface="Calibri"/>
              <a:cs typeface="Times New Roman"/>
            </a:endParaRPr>
          </a:p>
          <a:p>
            <a:pPr indent="36195">
              <a:spcAft>
                <a:spcPts val="0"/>
              </a:spcAft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-помочь каждому ученику воспитать в себе личность;</a:t>
            </a:r>
            <a:endParaRPr lang="ru-RU" sz="2400" dirty="0">
              <a:solidFill>
                <a:schemeClr val="accent2">
                  <a:lumMod val="50000"/>
                </a:schemeClr>
              </a:solidFill>
              <a:ea typeface="Calibri"/>
              <a:cs typeface="Times New Roman"/>
            </a:endParaRPr>
          </a:p>
          <a:p>
            <a:pPr indent="36195">
              <a:spcAft>
                <a:spcPts val="0"/>
              </a:spcAft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-создание условий для реализации творческого потенциала каждой личности;</a:t>
            </a:r>
            <a:endParaRPr lang="ru-RU" sz="2400" dirty="0">
              <a:solidFill>
                <a:schemeClr val="accent2">
                  <a:lumMod val="50000"/>
                </a:schemeClr>
              </a:solidFill>
              <a:ea typeface="Calibri"/>
              <a:cs typeface="Times New Roman"/>
            </a:endParaRPr>
          </a:p>
          <a:p>
            <a:pPr indent="36195">
              <a:spcAft>
                <a:spcPts val="0"/>
              </a:spcAft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-самовыражение каждого члена объединения через участие в её конкретных делах;</a:t>
            </a:r>
            <a:endParaRPr lang="ru-RU" sz="2400" dirty="0">
              <a:solidFill>
                <a:schemeClr val="accent2">
                  <a:lumMod val="50000"/>
                </a:schemeClr>
              </a:solidFill>
              <a:ea typeface="Calibri"/>
              <a:cs typeface="Times New Roman"/>
            </a:endParaRPr>
          </a:p>
          <a:p>
            <a:pPr indent="36195">
              <a:spcAft>
                <a:spcPts val="0"/>
              </a:spcAft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-обеспечение отношений сотрудничества между учителями и учащимися;</a:t>
            </a:r>
            <a:endParaRPr lang="ru-RU" sz="2400" dirty="0">
              <a:solidFill>
                <a:schemeClr val="accent2">
                  <a:lumMod val="50000"/>
                </a:schemeClr>
              </a:solidFill>
              <a:ea typeface="Calibri"/>
              <a:cs typeface="Times New Roman"/>
            </a:endParaRPr>
          </a:p>
          <a:p>
            <a:pPr indent="36195">
              <a:spcAft>
                <a:spcPts val="0"/>
              </a:spcAft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-расширение форм досуга;</a:t>
            </a:r>
            <a:endParaRPr lang="ru-RU" sz="2400" dirty="0">
              <a:solidFill>
                <a:schemeClr val="accent2">
                  <a:lumMod val="50000"/>
                </a:schemeClr>
              </a:solidFill>
              <a:ea typeface="Calibri"/>
              <a:cs typeface="Times New Roman"/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/>
                <a:ea typeface="Calibri"/>
              </a:rPr>
              <a:t>-сотрудничество с другими общественными объединениями в целях расширения контакта детей с другими ребятами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5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Ученическое самоуправление в 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ДОО «Содружество»</a:t>
            </a:r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117405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7431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Структура ДОО «Содружество»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28562" y="2253698"/>
            <a:ext cx="5486876" cy="3218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561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Традиционные мероприятия.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1 сентября Торжественная линейка.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5" name="Рисунок 4" descr="C:\Users\Любовь\Desktop\новости\DSCN101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628799"/>
            <a:ext cx="6696744" cy="51125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076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Сборы, посвящённые дню рождения 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ДОО «Содружество»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5" name="Рисунок 4" descr="C:\Users\Любовь\Desktop\Новая папка\фото школа\IMG_20170915_125304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75"/>
          <a:stretch/>
        </p:blipFill>
        <p:spPr bwMode="auto">
          <a:xfrm>
            <a:off x="4596720" y="3789040"/>
            <a:ext cx="4392488" cy="29077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 descr="C:\Users\Любовь\Desktop\НОВОСТИ 2018-2019\IMG_20180911_12252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8" y="1687082"/>
            <a:ext cx="4608512" cy="30243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34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Осенние праздники - ярмарки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C:\Users\Любовь\Desktop\DSCF435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301436"/>
            <a:ext cx="4104456" cy="3367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Любовь\Desktop\НОВОСТИ 2018-2019\20180928_13294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7" y="1772816"/>
            <a:ext cx="4791075" cy="27012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927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Осенние балы и праздники для малышей.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6" name="Рисунок 5" descr="C:\Users\Любовь\Desktop\фото для работы\IMG_20171010_140041_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91049"/>
            <a:ext cx="3456384" cy="4320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D:\геог\IMG_20181017_131406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49" r="11859" b="-1"/>
          <a:stretch/>
        </p:blipFill>
        <p:spPr bwMode="auto">
          <a:xfrm>
            <a:off x="3922400" y="2348880"/>
            <a:ext cx="5022726" cy="352839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8547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Акции против наркотиков.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5" name="Рисунок 4" descr="C:\Users\Любовь\Desktop\Новая папка\фото школа\IMG_20171130_10400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40768"/>
            <a:ext cx="3312368" cy="2232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Любовь\Desktop\фото для работы\фотографии\фото с аппарата\новость\DSCF302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168860"/>
            <a:ext cx="5040560" cy="41404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593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Посвящение в вундеркинды пятиклассников.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5" name="Рисунок 4" descr="C:\Users\Любовь\Desktop\Новая папка\фото школа\IMG_20170915_101629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99"/>
          <a:stretch/>
        </p:blipFill>
        <p:spPr bwMode="auto">
          <a:xfrm>
            <a:off x="252696" y="1628800"/>
            <a:ext cx="3600400" cy="38464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C:\Users\Любовь\Desktop\геог\IMG_20181024_130617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57" b="14103"/>
          <a:stretch/>
        </p:blipFill>
        <p:spPr bwMode="auto">
          <a:xfrm>
            <a:off x="4139952" y="2564904"/>
            <a:ext cx="4752340" cy="34423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2755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Празднование Дня народного единства.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074" name="Picture 2" descr="C:\Users\Любовь\Desktop\новости\IMG-20171104-WA00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37" y="1772816"/>
            <a:ext cx="8320923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76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Всемирный день борьбы со СПИДом.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5" name="Рисунок 4" descr="C:\Users\Любовь\Desktop\Новая папка\фото школа\IMG_20171130_12535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96" y="1412776"/>
            <a:ext cx="4237756" cy="2664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Любовь\Desktop\фото для работы\с фотоаппарат\SAM_716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412777"/>
            <a:ext cx="3744416" cy="2664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Любовь\Desktop\фото для работы\с фотоаппарат\SAM_717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265712"/>
            <a:ext cx="3384376" cy="22596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733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Творческие конкурсы.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" name="Рисунок 5" descr="E:\пастухи\школа\SAM_281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31397" y="4149080"/>
            <a:ext cx="2976645" cy="2211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E:\пастухи\школа\SAM_333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4174393"/>
            <a:ext cx="2736304" cy="218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Любовь\Desktop\новости\DSC_0821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33"/>
          <a:stretch/>
        </p:blipFill>
        <p:spPr bwMode="auto">
          <a:xfrm>
            <a:off x="2915816" y="4174393"/>
            <a:ext cx="3115581" cy="21864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 descr="C:\Users\Любовь\Desktop\с телефона фото\IMG_20171219_13324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38" y="1124744"/>
            <a:ext cx="2384345" cy="3025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C:\Users\Любовь\Desktop\с телефона фото\IMG_20171219_134507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154" y="1102160"/>
            <a:ext cx="2569886" cy="3071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C:\Users\Любовь\Desktop\с телефона фото\IMG_20171220_111450_1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50"/>
          <a:stretch/>
        </p:blipFill>
        <p:spPr bwMode="auto">
          <a:xfrm>
            <a:off x="6020557" y="1124744"/>
            <a:ext cx="2742890" cy="300175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9 декабря – День героев Отечества</a:t>
            </a:r>
            <a:endParaRPr lang="ru-RU" dirty="0"/>
          </a:p>
        </p:txBody>
      </p:sp>
      <p:pic>
        <p:nvPicPr>
          <p:cNvPr id="1026" name="Picture 2" descr="C:\Users\Любовь\Desktop\новости\DSC0895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918" y="1196752"/>
            <a:ext cx="6912466" cy="5185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663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Прекрасный праздник Новый год.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 descr="C:\Users\Любовь\Desktop\20171223_11552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18494">
            <a:off x="660163" y="1977976"/>
            <a:ext cx="3816424" cy="2952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Любовь\Desktop\20171223_11580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45738">
            <a:off x="4384806" y="1828294"/>
            <a:ext cx="4377382" cy="30704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636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Конкурсная программа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«Мисс Веснушка»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122" name="Picture 2" descr="C:\Users\Любовь\Desktop\мероприятия  ШК\Мисс Веснушка\SAM_797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48417"/>
            <a:ext cx="7079444" cy="5309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992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Посвящение в следопыты.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 descr="G:\педагог-организатор\SAM_1568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07" t="20086" r="9937" b="-1709"/>
          <a:stretch/>
        </p:blipFill>
        <p:spPr bwMode="auto">
          <a:xfrm>
            <a:off x="1259632" y="1473130"/>
            <a:ext cx="6624736" cy="537229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0653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200223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Вахта памяти, уборка памятника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павшим в годы Великой Отечественной войны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C:\Users\Любовь\Desktop\новости\фото с теле\IMG_20170417_10334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16832"/>
            <a:ext cx="4176464" cy="3312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Любовь\Desktop\новости\DSC08908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636912"/>
            <a:ext cx="4320480" cy="37444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973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Экологические акции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C:\Users\Любовь\Desktop\геог\20181020_12384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4629150" cy="260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Любовь\Desktop\геог\20181020_124115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2" r="22454"/>
          <a:stretch/>
        </p:blipFill>
        <p:spPr bwMode="auto">
          <a:xfrm>
            <a:off x="4067944" y="3068960"/>
            <a:ext cx="4608512" cy="32527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594817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Направления деятельности ДОО</a:t>
            </a:r>
            <a:br>
              <a:rPr lang="ru-RU" dirty="0" smtClean="0"/>
            </a:br>
            <a:r>
              <a:rPr lang="ru-RU" dirty="0" smtClean="0"/>
              <a:t>«Содружество»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Военно-патриотическое.</a:t>
            </a:r>
          </a:p>
          <a:p>
            <a:r>
              <a:rPr lang="ru-RU" dirty="0" smtClean="0"/>
              <a:t>Спортивно-оздоровительное.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Художественно-эстетическое .</a:t>
            </a:r>
          </a:p>
          <a:p>
            <a:r>
              <a:rPr lang="ru-RU" dirty="0" smtClean="0"/>
              <a:t>Нравственное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Творческое.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919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342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Военно-патриотическое. </a:t>
            </a:r>
            <a:br>
              <a:rPr lang="ru-RU" dirty="0" smtClean="0"/>
            </a:br>
            <a:r>
              <a:rPr lang="ru-RU" dirty="0" smtClean="0"/>
              <a:t>Работа клуба «Каскад»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C:\Users\Любовь\Desktop\Новая папка\фото школа\IMG_20171211_13372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5" t="18803" r="1923" b="21153"/>
          <a:stretch/>
        </p:blipFill>
        <p:spPr bwMode="auto">
          <a:xfrm>
            <a:off x="611560" y="1628800"/>
            <a:ext cx="8064896" cy="47525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4171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Тимуровская работа.</a:t>
            </a:r>
            <a:endParaRPr lang="ru-RU" dirty="0"/>
          </a:p>
        </p:txBody>
      </p:sp>
      <p:pic>
        <p:nvPicPr>
          <p:cNvPr id="3" name="Picture 6" descr="D:\тимур\12 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17150"/>
            <a:ext cx="4664507" cy="32492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C:\Users\Любовь\Desktop\фото для работы\20170930_15460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141760"/>
            <a:ext cx="5256584" cy="3527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740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440160"/>
          </a:xfrm>
        </p:spPr>
        <p:txBody>
          <a:bodyPr>
            <a:noAutofit/>
          </a:bodyPr>
          <a:lstStyle/>
          <a:p>
            <a:r>
              <a:rPr lang="ru-RU" altLang="ru-RU" sz="3600" b="1" dirty="0" smtClean="0">
                <a:solidFill>
                  <a:srgbClr val="FF0000"/>
                </a:solidFill>
              </a:rPr>
              <a:t>Поиск фактов о войне, документов фронтовых- это нужно для живых.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C:\Users\Любовь\Desktop\Демидов Ф.В\Отсканировано 03.12.2017 13-00.bmp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2" t="6389" r="5523" b="9692"/>
          <a:stretch/>
        </p:blipFill>
        <p:spPr bwMode="auto">
          <a:xfrm>
            <a:off x="185280" y="2060847"/>
            <a:ext cx="4530735" cy="284159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C:\Users\Любовь\Desktop\Демидов Ф.В\Отсканировано 03.12.2017 13-04.bmp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9" r="6201" b="13471"/>
          <a:stretch/>
        </p:blipFill>
        <p:spPr bwMode="auto">
          <a:xfrm>
            <a:off x="4788024" y="3573016"/>
            <a:ext cx="4176464" cy="30025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6462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Users\АЛЕКСАНДР\Desktop\ФОТОГРАФИИ\Чистополь\DSC0432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4" t="19052" r="15449" b="10697"/>
          <a:stretch/>
        </p:blipFill>
        <p:spPr bwMode="auto">
          <a:xfrm>
            <a:off x="449972" y="954005"/>
            <a:ext cx="5418171" cy="37496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4" name="Прямоугольник 3"/>
          <p:cNvSpPr/>
          <p:nvPr/>
        </p:nvSpPr>
        <p:spPr>
          <a:xfrm>
            <a:off x="2286000" y="2828836"/>
            <a:ext cx="631844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 algn="ctr" fontAlgn="auto">
              <a:spcAft>
                <a:spcPts val="0"/>
              </a:spcAft>
              <a:buFontTx/>
              <a:buNone/>
              <a:defRPr/>
            </a:pPr>
            <a:r>
              <a:rPr lang="ru-RU" sz="3200" b="1" dirty="0">
                <a:solidFill>
                  <a:srgbClr val="C00000"/>
                </a:solidFill>
              </a:rPr>
              <a:t>Быть патриотом… Что же это  значит?</a:t>
            </a:r>
          </a:p>
          <a:p>
            <a:pPr marL="274320" indent="-274320" algn="ctr" fontAlgn="auto">
              <a:spcAft>
                <a:spcPts val="0"/>
              </a:spcAft>
              <a:buFontTx/>
              <a:buNone/>
              <a:defRPr/>
            </a:pPr>
            <a:r>
              <a:rPr lang="ru-RU" sz="3200" b="1" dirty="0">
                <a:solidFill>
                  <a:srgbClr val="C00000"/>
                </a:solidFill>
              </a:rPr>
              <a:t>А это значит Родину любить,</a:t>
            </a:r>
          </a:p>
          <a:p>
            <a:pPr marL="274320" indent="-274320" algn="ctr" fontAlgn="auto">
              <a:spcAft>
                <a:spcPts val="0"/>
              </a:spcAft>
              <a:buFontTx/>
              <a:buNone/>
              <a:defRPr/>
            </a:pPr>
            <a:r>
              <a:rPr lang="ru-RU" sz="3200" b="1" dirty="0">
                <a:solidFill>
                  <a:srgbClr val="C00000"/>
                </a:solidFill>
              </a:rPr>
              <a:t>А это значит честно, бескорыстно</a:t>
            </a:r>
          </a:p>
          <a:p>
            <a:pPr marL="274320" indent="-274320" algn="ctr" fontAlgn="auto">
              <a:spcAft>
                <a:spcPts val="0"/>
              </a:spcAft>
              <a:buFontTx/>
              <a:buNone/>
              <a:defRPr/>
            </a:pPr>
            <a:r>
              <a:rPr lang="ru-RU" sz="3200" b="1" dirty="0">
                <a:solidFill>
                  <a:srgbClr val="C00000"/>
                </a:solidFill>
              </a:rPr>
              <a:t>Отечеству любимому служить!</a:t>
            </a:r>
          </a:p>
        </p:txBody>
      </p:sp>
    </p:spTree>
    <p:extLst>
      <p:ext uri="{BB962C8B-B14F-4D97-AF65-F5344CB8AC3E}">
        <p14:creationId xmlns:p14="http://schemas.microsoft.com/office/powerpoint/2010/main" val="252363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Посещение пожилых одиноких людей.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5" name="Рисунок 4" descr="C:\Users\Любовь\Desktop\Новая папка\DSC0932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56792"/>
            <a:ext cx="4320480" cy="3312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Любовь\Desktop\НОВОСТИ 2018-2019\20180929_09002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617208"/>
            <a:ext cx="5544616" cy="31721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9342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313" y="548180"/>
            <a:ext cx="4933878" cy="2960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" y="3492482"/>
            <a:ext cx="4931127" cy="3187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9" y="476672"/>
            <a:ext cx="4896545" cy="2981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997" y="3753880"/>
            <a:ext cx="4177902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166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Спортивно-оздоровительное.</a:t>
            </a:r>
            <a:endParaRPr lang="ru-RU" dirty="0"/>
          </a:p>
        </p:txBody>
      </p:sp>
      <p:pic>
        <p:nvPicPr>
          <p:cNvPr id="6" name="Рисунок 5" descr="C:\Users\Любовь\Desktop\IMG-20171227-WA000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933056"/>
            <a:ext cx="4104456" cy="2592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Любовь\Desktop\IMG-20171227-WA000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006630"/>
            <a:ext cx="3790156" cy="233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Любовь\Desktop\фото для работы\Левашовская СОШ\ГТО\DSCF412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76" y="1484784"/>
            <a:ext cx="3187804" cy="22322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934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Любовь\Desktop\IMG-20171227-WA000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7" r="14973"/>
          <a:stretch/>
        </p:blipFill>
        <p:spPr bwMode="auto">
          <a:xfrm>
            <a:off x="4321313" y="3429000"/>
            <a:ext cx="4314825" cy="29711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C:\Users\Любовь\Desktop\НОВОСТИ 2018-2019\IMG-20180915-WA0007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4680520" cy="33843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323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:\DCIM\100PHOTO\SAM_508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53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Художественно-эстетическое.</a:t>
            </a:r>
            <a:endParaRPr lang="ru-RU" dirty="0"/>
          </a:p>
        </p:txBody>
      </p:sp>
      <p:pic>
        <p:nvPicPr>
          <p:cNvPr id="3" name="Рисунок 2" descr="C:\Users\Любовь\Desktop\фото с аппарата\DSCF206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24744"/>
            <a:ext cx="7560840" cy="53285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909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Концерты школьных артистов.</a:t>
            </a:r>
            <a:endParaRPr lang="ru-RU" dirty="0"/>
          </a:p>
        </p:txBody>
      </p:sp>
      <p:pic>
        <p:nvPicPr>
          <p:cNvPr id="1026" name="Picture 2" descr="C:\Users\Любовь\Desktop\НОВОСТИ 2018-2019\IMG_20181008_1200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340768"/>
            <a:ext cx="6588224" cy="494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933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Работа отряда по профилактике </a:t>
            </a:r>
            <a:br>
              <a:rPr lang="ru-RU" dirty="0" smtClean="0"/>
            </a:br>
            <a:r>
              <a:rPr lang="ru-RU" dirty="0" smtClean="0"/>
              <a:t>правонарушений «ПЛШ».</a:t>
            </a:r>
            <a:endParaRPr lang="ru-RU" dirty="0"/>
          </a:p>
        </p:txBody>
      </p:sp>
      <p:pic>
        <p:nvPicPr>
          <p:cNvPr id="4" name="Рисунок 3" descr="C:\Users\Любовь\Desktop\с телефона\IMG_20170504_11182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12776"/>
            <a:ext cx="6696743" cy="51125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Встреча с ветеранами пионерского движения.</a:t>
            </a:r>
            <a:endParaRPr lang="ru-RU" dirty="0"/>
          </a:p>
        </p:txBody>
      </p:sp>
      <p:pic>
        <p:nvPicPr>
          <p:cNvPr id="4" name="Объект 3" descr="C:\Users\Любовь\Desktop\новости\SAM_7920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02" r="-5128"/>
          <a:stretch/>
        </p:blipFill>
        <p:spPr bwMode="auto">
          <a:xfrm>
            <a:off x="457200" y="1556792"/>
            <a:ext cx="8686800" cy="43924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8139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Любовь\Desktop\с телефона\IMG_20170519_1306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10756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229600" cy="1143000"/>
          </a:xfrm>
        </p:spPr>
        <p:txBody>
          <a:bodyPr/>
          <a:lstStyle/>
          <a:p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722</TotalTime>
  <Words>434</Words>
  <Application>Microsoft Office PowerPoint</Application>
  <PresentationFormat>Экран (4:3)</PresentationFormat>
  <Paragraphs>87</Paragraphs>
  <Slides>39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Тема Office</vt:lpstr>
      <vt:lpstr>МБОУ «Левашевская ООШ»</vt:lpstr>
      <vt:lpstr>Руководство ДОО «Содружество»</vt:lpstr>
      <vt:lpstr> Символика ДОО «Содружество»  Девиз: «Твори, выдумывай, пробуй» Лозунг: «Каждый день делай добрые дела» </vt:lpstr>
      <vt:lpstr>Символика ДОО «Содружество»</vt:lpstr>
      <vt:lpstr>Гимн ДОО «Содружество»</vt:lpstr>
      <vt:lpstr>ДОО «Содружество»</vt:lpstr>
      <vt:lpstr>Ученическое самоуправление в  ДОО «Содружество»</vt:lpstr>
      <vt:lpstr>Структура ДОО «Содружество»</vt:lpstr>
      <vt:lpstr>Традиционные мероприятия. 1 сентября Торжественная линейка.</vt:lpstr>
      <vt:lpstr>Сборы, посвящённые дню рождения  ДОО «Содружество»</vt:lpstr>
      <vt:lpstr>Осенние праздники - ярмарки</vt:lpstr>
      <vt:lpstr>Осенние балы и праздники для малышей.</vt:lpstr>
      <vt:lpstr>Акции против наркотиков.</vt:lpstr>
      <vt:lpstr>Посвящение в вундеркинды пятиклассников.</vt:lpstr>
      <vt:lpstr>Празднование Дня народного единства.</vt:lpstr>
      <vt:lpstr>Всемирный день борьбы со СПИДом.</vt:lpstr>
      <vt:lpstr>Творческие конкурсы.</vt:lpstr>
      <vt:lpstr>9 декабря – День героев Отечества</vt:lpstr>
      <vt:lpstr>Прекрасный праздник Новый год.</vt:lpstr>
      <vt:lpstr>Конкурсная программа  «Мисс Веснушка»</vt:lpstr>
      <vt:lpstr>Посвящение в следопыты.</vt:lpstr>
      <vt:lpstr>Вахта памяти, уборка памятника павшим в годы Великой Отечественной войны </vt:lpstr>
      <vt:lpstr>Экологические акции</vt:lpstr>
      <vt:lpstr>Направления деятельности ДОО «Содружество»</vt:lpstr>
      <vt:lpstr>Военно-патриотическое.  Работа клуба «Каскад»  </vt:lpstr>
      <vt:lpstr>Тимуровская работа.</vt:lpstr>
      <vt:lpstr>Поиск фактов о войне, документов фронтовых- это нужно для живых.</vt:lpstr>
      <vt:lpstr>Презентация PowerPoint</vt:lpstr>
      <vt:lpstr>Посещение пожилых одиноких людей.</vt:lpstr>
      <vt:lpstr>Презентация PowerPoint</vt:lpstr>
      <vt:lpstr>Спортивно-оздоровительное.</vt:lpstr>
      <vt:lpstr>Презентация PowerPoint</vt:lpstr>
      <vt:lpstr>Презентация PowerPoint</vt:lpstr>
      <vt:lpstr>Художественно-эстетическое.</vt:lpstr>
      <vt:lpstr>Концерты школьных артистов.</vt:lpstr>
      <vt:lpstr>Работа отряда по профилактике  правонарушений «ПЛШ».</vt:lpstr>
      <vt:lpstr>Встреча с ветеранами пионерского движения.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Левашовская СОШ</dc:title>
  <dc:creator>Курмышева</dc:creator>
  <cp:lastModifiedBy>Курмышева </cp:lastModifiedBy>
  <cp:revision>63</cp:revision>
  <dcterms:created xsi:type="dcterms:W3CDTF">2014-12-09T08:43:45Z</dcterms:created>
  <dcterms:modified xsi:type="dcterms:W3CDTF">2018-11-15T06:25:11Z</dcterms:modified>
</cp:coreProperties>
</file>